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  <p:sldId id="292" r:id="rId36"/>
    <p:sldId id="294" r:id="rId37"/>
    <p:sldId id="293" r:id="rId38"/>
    <p:sldId id="295" r:id="rId39"/>
    <p:sldId id="300" r:id="rId40"/>
    <p:sldId id="297" r:id="rId41"/>
    <p:sldId id="296" r:id="rId42"/>
    <p:sldId id="299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FFD"/>
    <a:srgbClr val="0000FF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2407E-1BF1-4F62-8854-BCB28F0C5AD5}" v="86" dt="2022-10-24T02:48:59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7" autoAdjust="0"/>
    <p:restoredTop sz="94655" autoAdjust="0"/>
  </p:normalViewPr>
  <p:slideViewPr>
    <p:cSldViewPr snapToGrid="0">
      <p:cViewPr varScale="1">
        <p:scale>
          <a:sx n="108" d="100"/>
          <a:sy n="108" d="100"/>
        </p:scale>
        <p:origin x="11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6:48:59.397" v="313" actId="478"/>
        <pc:sldMkLst>
          <pc:docMk/>
          <pc:sldMk cId="3802482744" sldId="292"/>
        </pc:sldMkLst>
        <pc:spChg chg="add mod">
          <ac:chgData name="Francisco Valentin Ramirez Cuevas" userId="e79bf063-6348-4b44-8f45-581164b14c81" providerId="ADAL" clId="{820E6575-0F55-4FAA-B3A3-85A79FFCAA82}" dt="2022-10-09T19:55:54.065" v="62" actId="164"/>
          <ac:spMkLst>
            <pc:docMk/>
            <pc:sldMk cId="3802482744" sldId="292"/>
            <ac:spMk id="2" creationId="{24DC079A-8A50-B2BF-9541-BBC4C54E5CA3}"/>
          </ac:spMkLst>
        </pc:spChg>
        <pc:spChg chg="add del mod">
          <ac:chgData name="Francisco Valentin Ramirez Cuevas" userId="e79bf063-6348-4b44-8f45-581164b14c81" providerId="ADAL" clId="{820E6575-0F55-4FAA-B3A3-85A79FFCAA82}" dt="2022-10-09T19:55:41.404" v="60" actId="478"/>
          <ac:spMkLst>
            <pc:docMk/>
            <pc:sldMk cId="3802482744" sldId="292"/>
            <ac:spMk id="3" creationId="{58F9C7D6-F93A-95B0-4407-19ED98354078}"/>
          </ac:spMkLst>
        </pc:spChg>
        <pc:spChg chg="add mod">
          <ac:chgData name="Francisco Valentin Ramirez Cuevas" userId="e79bf063-6348-4b44-8f45-581164b14c81" providerId="ADAL" clId="{820E6575-0F55-4FAA-B3A3-85A79FFCAA82}" dt="2022-10-09T19:56:01.307" v="65" actId="14100"/>
          <ac:spMkLst>
            <pc:docMk/>
            <pc:sldMk cId="3802482744" sldId="292"/>
            <ac:spMk id="4" creationId="{048DC751-415B-1127-1EDE-2346860DA456}"/>
          </ac:spMkLst>
        </pc:spChg>
        <pc:spChg chg="add mod">
          <ac:chgData name="Francisco Valentin Ramirez Cuevas" userId="e79bf063-6348-4b44-8f45-581164b14c81" providerId="ADAL" clId="{820E6575-0F55-4FAA-B3A3-85A79FFCAA82}" dt="2022-10-09T19:56:08.350" v="67" actId="14100"/>
          <ac:spMkLst>
            <pc:docMk/>
            <pc:sldMk cId="3802482744" sldId="292"/>
            <ac:spMk id="5" creationId="{BCE2AB5E-9A2C-FDA6-085B-6CBF5CF15F1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" creationId="{FCAD76B1-184F-C3D0-55F1-1865D2A3E0E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4" creationId="{77583392-D7DD-FE70-CD03-1C69FA9E930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5" creationId="{33972A3A-FC89-37B6-7FB2-4028A4A02A5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7" creationId="{8A1FCAB1-610C-9E6B-9978-53617975EAF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8" creationId="{A5CC8CDE-532F-540E-C013-D6A9A63F51FB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21" creationId="{A81BAE1D-0CF5-8332-285B-8BF0F5E96EC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23" creationId="{2511B465-A610-4F1F-86AB-B46DE0B119C6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0" creationId="{B84B61B5-2D53-3CFB-9416-61EE7F79324A}"/>
          </ac:spMkLst>
        </pc:spChg>
        <pc:spChg chg="add mod or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1" creationId="{4ABA6506-B5B9-C71F-298B-22A45D3EEEE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32" creationId="{3C304D20-D95B-FFE1-1C2D-113DFDC93193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6" creationId="{1AEC646B-566F-6654-BD61-41FE3558A02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2" creationId="{E1B1FC6F-C6CC-EB97-D71B-B67DB4BA769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3" creationId="{DF880E47-510D-FB16-1C2B-39F13FCC0F8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89" creationId="{D49C204A-614A-D093-1849-3C3A77C8C92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0" creationId="{476F3BF4-8622-5B09-84EA-21AE8F1CFE5B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6" creationId="{26652A99-1424-9FCF-0955-DFB0D6CCECFC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7" creationId="{6C2DF974-68E8-F867-1023-7E055FDE131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8" creationId="{CBFFF98E-2363-9541-2D57-CB5FAC45E8A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0" creationId="{C6BF8D1E-3DBD-F73D-EF88-D79B956B253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2" creationId="{D29D744F-7F47-C501-1D2F-51E9C54D737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4" creationId="{573952EF-7A51-9736-0C40-202A4337E4E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5" creationId="{A19A1116-192C-FC46-D554-E5207587E9D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6" creationId="{57B1C408-606C-D1AC-BB1B-0E9221FABD3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8" creationId="{180F39EC-3BB9-C7DE-7797-1341ABD771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14" creationId="{E3FDBD7A-38FF-5A7B-DD98-D77399558DC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0" creationId="{5556A1A0-96C3-1959-5FCF-8B9FC1A11050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1" creationId="{D0E71A00-E957-CFFC-2F78-AA6E80C91BA1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2" creationId="{FC884A17-688C-A4AB-ACB7-6EAD161B3F8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4" creationId="{68E92EC3-40F1-F246-14D4-C0004CB7B8A7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6" creationId="{28825FEE-C372-2387-03A1-BD7AE7072F5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8" creationId="{62FCC02C-0ADA-A04C-6554-5CA05D3069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9" creationId="{3C715D80-A388-5127-5D57-1A23236C6A2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0" creationId="{A0992874-7B02-D397-22A7-FD5A8F79BDF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2" creationId="{56C531D2-7725-A7F2-431C-923148CD9039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133" creationId="{8EEBBE39-D664-27C8-B303-E280A79BFDE3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48" creationId="{43F8085B-A620-47E4-9D3C-40D1861C969D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3" creationId="{2EF748EF-1E4D-24DC-A578-CF7A9B8B3D59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4" creationId="{F98C9C04-9DB2-DD39-DB7D-879F500A75B5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5" creationId="{A270361D-BF82-AB27-17C9-8A5C35554DFE}"/>
          </ac:spMkLst>
        </pc:spChg>
        <pc:grpChg chg="add del mo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7" creationId="{2117544D-1D64-9B36-F6E8-1A0F20B70B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134" creationId="{941354BF-957C-5DE7-9BCB-C0ED8C88D4C6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38" creationId="{DC4692C5-6237-6370-2E7C-668A811928E7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42" creationId="{1C1369F2-81BC-691D-0FB3-5644955B751D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47:56.985" v="306" actId="478"/>
          <ac:grpSpMkLst>
            <pc:docMk/>
            <pc:sldMk cId="3802482744" sldId="292"/>
            <ac:grpSpMk id="156" creationId="{E98CAE1F-C554-F321-DED9-9162196B9AAB}"/>
          </ac:grpSpMkLst>
        </pc:grp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6" creationId="{579A4C8D-F040-7EA2-04CC-9A6190AFD16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10" creationId="{A782E157-84ED-88C2-E606-54E2F6A4609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" creationId="{40D74EE6-E605-53A0-3926-A7BFD74F2085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" creationId="{F6B96637-5A23-D272-30D3-CAD9E35D1E6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6" creationId="{7FAAA477-7A3B-2817-7286-1A532178E81C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25" creationId="{69297FFE-F115-BB71-6F01-6DCE7EFF67D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8" creationId="{71A347C7-44AE-4A45-A06F-1838A3C6125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4" creationId="{3594A591-DB59-72E2-B2F4-BB94E21FA2C6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7" creationId="{59C5D9AB-CCEF-2FB1-8FC6-9A7929D5FDA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0" creationId="{31EE48AD-2283-BD18-DE66-357782675D1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3" creationId="{F5170C17-B42A-DC3C-9320-D11DC390643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44" creationId="{4AE8CEA5-05E2-2FB9-CC62-75985F0B325B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7" creationId="{B56E38C2-6AAC-F1BF-3613-A9C9F4447E2D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0" creationId="{C5E34A3C-11C6-9E3E-E801-EB963413049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3" creationId="{F4A99F72-088F-26F8-CC8F-FAFA4947E4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6" creationId="{CDB264BB-8871-F996-209D-3787A371E89A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8" creationId="{E7F0FA38-187A-AAA2-F4F0-98A3FC55C9A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1" creationId="{B612DC81-E468-98C8-370C-79D5CBDEF7B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2" creationId="{09D1C41C-7045-04B0-0325-4BFF662A181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3" creationId="{48CC5B7B-E6FE-5336-1F92-BA2CE6A43A5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4" creationId="{5303D222-126C-4003-761C-6162135146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5" creationId="{E9770841-9DE9-A38F-9315-4EA2A9AABB7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9" creationId="{E069F6AF-6980-FBE8-D93B-3C0BA49F802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1" creationId="{F16795D1-6607-4770-03EC-471531F5A88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3" creationId="{CAE737E6-6DED-F04D-9B69-FB83F4457A2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7" creationId="{5DC9923C-F3C7-289E-C26C-D9F0D67C19F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5" creationId="{C20DBF52-8EC2-67E0-7F5C-7E2F66A91DA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6" creationId="{0F2FA5A9-03A5-0D56-C188-8D529B9CFA3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7" creationId="{81A8754F-8773-16D5-D234-0AC5532F9B5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8" creationId="{CA58C163-E55E-6999-4894-E1F4DA4E0E5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9" creationId="{DE68891E-7C7B-168E-1EEE-573047B69F2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3" creationId="{50308C55-C5C8-9583-2441-06855CC9116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5" creationId="{568CB689-EBD3-0801-1B9B-EC99100893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7" creationId="{3AD22252-1F0E-65D3-568F-646C357C01F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31" creationId="{16DB60BD-F259-995D-4A7D-28ED13004A26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39" creationId="{B1F48791-30FA-8A2F-1D17-7727E03A406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0" creationId="{6D213A63-85D2-7D84-E157-2BC9ED27ADF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1" creationId="{004A7022-4431-C298-F331-0E66D14E7094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3" creationId="{1E946A0E-D05E-9195-0267-7DFBC6BADBAA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4" creationId="{C05A0F47-E47E-6CF4-BB90-EAB1ED009C60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5" creationId="{BC95BF4D-FA93-38FD-D09B-F3CEDEFE42D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6" creationId="{9F81A4DF-1988-0DF9-6298-8BBB33249A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7" creationId="{3D97DCC4-6EBB-A890-4AEA-DF93CBCBE91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9" creationId="{6BA5B911-70E3-AE9D-2DA1-DBF7D5DE5541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0" creationId="{A2AA922E-14FD-CF6A-2577-99F2113CF77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1" creationId="{1B48C43B-30B4-F42D-79AD-76C6B2E65B45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52.919" v="303" actId="1076"/>
          <ac:cxnSpMkLst>
            <pc:docMk/>
            <pc:sldMk cId="3802482744" sldId="292"/>
            <ac:cxnSpMk id="152" creationId="{31500A74-68E4-9308-B60C-427A487881F9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99D2407E-1BF1-4F62-8854-BCB28F0C5AD5}"/>
    <pc:docChg chg="undo custSel addSld modSld">
      <pc:chgData name="Francisco Valentin Ramirez Cuevas" userId="e79bf063-6348-4b44-8f45-581164b14c81" providerId="ADAL" clId="{99D2407E-1BF1-4F62-8854-BCB28F0C5AD5}" dt="2022-10-24T02:48:59.962" v="296"/>
      <pc:docMkLst>
        <pc:docMk/>
      </pc:docMkLst>
      <pc:sldChg chg="addSp delSp modSp add mod">
        <pc:chgData name="Francisco Valentin Ramirez Cuevas" userId="e79bf063-6348-4b44-8f45-581164b14c81" providerId="ADAL" clId="{99D2407E-1BF1-4F62-8854-BCB28F0C5AD5}" dt="2022-10-23T16:21:04.870" v="77" actId="2085"/>
        <pc:sldMkLst>
          <pc:docMk/>
          <pc:sldMk cId="447995240" sldId="295"/>
        </pc:sldMkLst>
        <pc:spChg chg="add mod">
          <ac:chgData name="Francisco Valentin Ramirez Cuevas" userId="e79bf063-6348-4b44-8f45-581164b14c81" providerId="ADAL" clId="{99D2407E-1BF1-4F62-8854-BCB28F0C5AD5}" dt="2022-10-23T16:14:17.475" v="58" actId="14100"/>
          <ac:spMkLst>
            <pc:docMk/>
            <pc:sldMk cId="447995240" sldId="295"/>
            <ac:spMk id="11" creationId="{F06D0E9E-542E-7951-3A5B-2F77B213873D}"/>
          </ac:spMkLst>
        </pc:spChg>
        <pc:spChg chg="add mod">
          <ac:chgData name="Francisco Valentin Ramirez Cuevas" userId="e79bf063-6348-4b44-8f45-581164b14c81" providerId="ADAL" clId="{99D2407E-1BF1-4F62-8854-BCB28F0C5AD5}" dt="2022-10-23T16:14:14.459" v="57" actId="1076"/>
          <ac:spMkLst>
            <pc:docMk/>
            <pc:sldMk cId="447995240" sldId="295"/>
            <ac:spMk id="12" creationId="{222E6BC0-310F-84D3-7E7A-C785AEFE3943}"/>
          </ac:spMkLst>
        </pc:spChg>
        <pc:spChg chg="add mod">
          <ac:chgData name="Francisco Valentin Ramirez Cuevas" userId="e79bf063-6348-4b44-8f45-581164b14c81" providerId="ADAL" clId="{99D2407E-1BF1-4F62-8854-BCB28F0C5AD5}" dt="2022-10-23T16:14:27.631" v="64" actId="1076"/>
          <ac:spMkLst>
            <pc:docMk/>
            <pc:sldMk cId="447995240" sldId="295"/>
            <ac:spMk id="13" creationId="{6A6D9F3E-D211-5084-13CA-37DBA807EE20}"/>
          </ac:spMkLst>
        </pc:spChg>
        <pc:spChg chg="add mod">
          <ac:chgData name="Francisco Valentin Ramirez Cuevas" userId="e79bf063-6348-4b44-8f45-581164b14c81" providerId="ADAL" clId="{99D2407E-1BF1-4F62-8854-BCB28F0C5AD5}" dt="2022-10-23T16:14:31.852" v="67" actId="1076"/>
          <ac:spMkLst>
            <pc:docMk/>
            <pc:sldMk cId="447995240" sldId="295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16:21:04.870" v="77" actId="2085"/>
          <ac:spMkLst>
            <pc:docMk/>
            <pc:sldMk cId="447995240" sldId="295"/>
            <ac:spMk id="17" creationId="{EE22AAA8-438E-CCDF-838F-C9FD17A4180F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8" creationId="{35BFF277-0860-5D11-713D-B55922CA0529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9" creationId="{9437694D-0031-2140-5BF8-ADCE33F9DAF7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1" creationId="{F6136632-9203-6EE9-E711-9DA8084307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2" creationId="{FA3485E9-E33C-F40D-CD46-C0111EA2FA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4" creationId="{804D0D7E-5980-3DAF-1CE8-8BE0E064A3B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5" creationId="{57EF3DA2-7830-5187-216B-6580E38CBD4B}"/>
          </ac:spMkLst>
        </pc:spChg>
        <pc:picChg chg="del">
          <ac:chgData name="Francisco Valentin Ramirez Cuevas" userId="e79bf063-6348-4b44-8f45-581164b14c81" providerId="ADAL" clId="{99D2407E-1BF1-4F62-8854-BCB28F0C5AD5}" dt="2022-10-23T16:11:42.084" v="1" actId="21"/>
          <ac:picMkLst>
            <pc:docMk/>
            <pc:sldMk cId="447995240" sldId="295"/>
            <ac:picMk id="35" creationId="{7F18AE63-0570-846A-C2F3-30A3E8F6D807}"/>
          </ac:picMkLst>
        </pc:picChg>
        <pc:cxnChg chg="add mod">
          <ac:chgData name="Francisco Valentin Ramirez Cuevas" userId="e79bf063-6348-4b44-8f45-581164b14c81" providerId="ADAL" clId="{99D2407E-1BF1-4F62-8854-BCB28F0C5AD5}" dt="2022-10-23T16:12:16.209" v="14" actId="692"/>
          <ac:cxnSpMkLst>
            <pc:docMk/>
            <pc:sldMk cId="447995240" sldId="295"/>
            <ac:cxnSpMk id="3" creationId="{281711C4-71E3-0D12-C7EB-5A7C06E0E20C}"/>
          </ac:cxnSpMkLst>
        </pc:cxnChg>
        <pc:cxnChg chg="add mod">
          <ac:chgData name="Francisco Valentin Ramirez Cuevas" userId="e79bf063-6348-4b44-8f45-581164b14c81" providerId="ADAL" clId="{99D2407E-1BF1-4F62-8854-BCB28F0C5AD5}" dt="2022-10-23T16:14:36.537" v="69" actId="14100"/>
          <ac:cxnSpMkLst>
            <pc:docMk/>
            <pc:sldMk cId="447995240" sldId="295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3T20:47:20.197" v="199" actId="1076"/>
        <pc:sldMkLst>
          <pc:docMk/>
          <pc:sldMk cId="568313848" sldId="296"/>
        </pc:sldMkLst>
        <pc:spChg chg="add del">
          <ac:chgData name="Francisco Valentin Ramirez Cuevas" userId="e79bf063-6348-4b44-8f45-581164b14c81" providerId="ADAL" clId="{99D2407E-1BF1-4F62-8854-BCB28F0C5AD5}" dt="2022-10-23T20:41:43.698" v="81" actId="22"/>
          <ac:spMkLst>
            <pc:docMk/>
            <pc:sldMk cId="568313848" sldId="296"/>
            <ac:spMk id="4" creationId="{08780BC1-E3D7-8C77-FA62-D24BA4CBAE1D}"/>
          </ac:spMkLst>
        </pc:spChg>
        <pc:spChg chg="add del">
          <ac:chgData name="Francisco Valentin Ramirez Cuevas" userId="e79bf063-6348-4b44-8f45-581164b14c81" providerId="ADAL" clId="{99D2407E-1BF1-4F62-8854-BCB28F0C5AD5}" dt="2022-10-23T20:42:03.249" v="83" actId="22"/>
          <ac:spMkLst>
            <pc:docMk/>
            <pc:sldMk cId="568313848" sldId="296"/>
            <ac:spMk id="7" creationId="{5166A7EF-71D6-A937-A19E-6B0D9B81599C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1" creationId="{F06D0E9E-542E-7951-3A5B-2F77B213873D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2" creationId="{222E6BC0-310F-84D3-7E7A-C785AEFE3943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3" creationId="{6A6D9F3E-D211-5084-13CA-37DBA807EE20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5" creationId="{06058DC8-7032-43FB-CEB6-3A00D0CE35F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7" creationId="{EE22AAA8-438E-CCDF-838F-C9FD17A4180F}"/>
          </ac:spMkLst>
        </pc:spChg>
        <pc:spChg chg="add del mod">
          <ac:chgData name="Francisco Valentin Ramirez Cuevas" userId="e79bf063-6348-4b44-8f45-581164b14c81" providerId="ADAL" clId="{99D2407E-1BF1-4F62-8854-BCB28F0C5AD5}" dt="2022-10-23T20:43:32.360" v="105" actId="478"/>
          <ac:spMkLst>
            <pc:docMk/>
            <pc:sldMk cId="568313848" sldId="296"/>
            <ac:spMk id="18" creationId="{071C2BB8-E7B6-A9EB-7FAE-F1AD804B8AA1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9" creationId="{D370C858-0650-148E-0885-3A52380CC475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0" creationId="{F5901C76-13F8-819B-784F-DE6A063D6E5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1" creationId="{74B451EB-5C5F-973D-8596-5AB0285D60D7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2" creationId="{A0778956-49C6-DD22-3CDD-617D8CB16E0B}"/>
          </ac:spMkLst>
        </pc:spChg>
        <pc:spChg chg="add del mod">
          <ac:chgData name="Francisco Valentin Ramirez Cuevas" userId="e79bf063-6348-4b44-8f45-581164b14c81" providerId="ADAL" clId="{99D2407E-1BF1-4F62-8854-BCB28F0C5AD5}" dt="2022-10-23T20:46:45.844" v="191" actId="478"/>
          <ac:spMkLst>
            <pc:docMk/>
            <pc:sldMk cId="568313848" sldId="296"/>
            <ac:spMk id="23" creationId="{7E316E02-A4A7-9C98-0A85-6B1838C13DEC}"/>
          </ac:spMkLst>
        </pc:spChg>
        <pc:spChg chg="add mod">
          <ac:chgData name="Francisco Valentin Ramirez Cuevas" userId="e79bf063-6348-4b44-8f45-581164b14c81" providerId="ADAL" clId="{99D2407E-1BF1-4F62-8854-BCB28F0C5AD5}" dt="2022-10-23T20:47:10.339" v="196" actId="14100"/>
          <ac:spMkLst>
            <pc:docMk/>
            <pc:sldMk cId="568313848" sldId="296"/>
            <ac:spMk id="24" creationId="{C3547532-D6F6-C694-DB4A-154F0106475D}"/>
          </ac:spMkLst>
        </pc:spChg>
        <pc:spChg chg="add mod">
          <ac:chgData name="Francisco Valentin Ramirez Cuevas" userId="e79bf063-6348-4b44-8f45-581164b14c81" providerId="ADAL" clId="{99D2407E-1BF1-4F62-8854-BCB28F0C5AD5}" dt="2022-10-23T20:47:20.197" v="199" actId="1076"/>
          <ac:spMkLst>
            <pc:docMk/>
            <pc:sldMk cId="568313848" sldId="296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3T20:42:39.688" v="85" actId="21"/>
          <ac:picMkLst>
            <pc:docMk/>
            <pc:sldMk cId="568313848" sldId="296"/>
            <ac:picMk id="9" creationId="{E040FF06-BDF7-58C3-7238-11C82C20A36F}"/>
          </ac:picMkLst>
        </pc:picChg>
        <pc:picChg chg="add mod">
          <ac:chgData name="Francisco Valentin Ramirez Cuevas" userId="e79bf063-6348-4b44-8f45-581164b14c81" providerId="ADAL" clId="{99D2407E-1BF1-4F62-8854-BCB28F0C5AD5}" dt="2022-10-23T20:46:54.849" v="192" actId="403"/>
          <ac:picMkLst>
            <pc:docMk/>
            <pc:sldMk cId="568313848" sldId="296"/>
            <ac:picMk id="10" creationId="{E9E55F7D-7213-7137-FE5C-2BD08B7D0862}"/>
          </ac:picMkLst>
        </pc:pic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3" creationId="{281711C4-71E3-0D12-C7EB-5A7C06E0E20C}"/>
          </ac:cxnSpMkLst>
        </pc:cxn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4T02:34:58.138" v="288" actId="20577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99D2407E-1BF1-4F62-8854-BCB28F0C5AD5}" dt="2022-10-24T02:34:45.770" v="270" actId="1076"/>
          <ac:spMkLst>
            <pc:docMk/>
            <pc:sldMk cId="6357561" sldId="297"/>
            <ac:spMk id="11" creationId="{80013C5A-641C-8361-7474-E6293D29D491}"/>
          </ac:spMkLst>
        </pc:spChg>
        <pc:spChg chg="add mod">
          <ac:chgData name="Francisco Valentin Ramirez Cuevas" userId="e79bf063-6348-4b44-8f45-581164b14c81" providerId="ADAL" clId="{99D2407E-1BF1-4F62-8854-BCB28F0C5AD5}" dt="2022-10-24T02:34:58.138" v="288" actId="20577"/>
          <ac:spMkLst>
            <pc:docMk/>
            <pc:sldMk cId="6357561" sldId="297"/>
            <ac:spMk id="12" creationId="{9517515D-F8A7-636B-A227-3D785E573390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5" creationId="{06058DC8-7032-43FB-CEB6-3A00D0CE35F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9" creationId="{D370C858-0650-148E-0885-3A52380CC475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0" creationId="{F5901C76-13F8-819B-784F-DE6A063D6E5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1" creationId="{74B451EB-5C5F-973D-8596-5AB0285D60D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2" creationId="{A0778956-49C6-DD22-3CDD-617D8CB16E0B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4" creationId="{C3547532-D6F6-C694-DB4A-154F0106475D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4T02:30:38.744" v="203" actId="21"/>
          <ac:picMkLst>
            <pc:docMk/>
            <pc:sldMk cId="6357561" sldId="297"/>
            <ac:picMk id="3" creationId="{F8B1820D-AA2B-C443-4C09-4341F4E51AA9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4" creationId="{F9BF1572-99F8-51C6-9693-17A28D844CC3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5" creationId="{B2270E83-ACC9-D94D-9C2F-97D4F6840DDF}"/>
          </ac:picMkLst>
        </pc:picChg>
        <pc:picChg chg="add del mod">
          <ac:chgData name="Francisco Valentin Ramirez Cuevas" userId="e79bf063-6348-4b44-8f45-581164b14c81" providerId="ADAL" clId="{99D2407E-1BF1-4F62-8854-BCB28F0C5AD5}" dt="2022-10-24T02:33:24.209" v="229" actId="21"/>
          <ac:picMkLst>
            <pc:docMk/>
            <pc:sldMk cId="6357561" sldId="297"/>
            <ac:picMk id="7" creationId="{BABB6120-FD62-B10E-16FC-1E39595AF28E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0.659" v="242"/>
          <ac:picMkLst>
            <pc:docMk/>
            <pc:sldMk cId="6357561" sldId="297"/>
            <ac:picMk id="8" creationId="{01F0C027-1B6C-9A7E-5844-534F8D7DF5B0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5.360" v="243"/>
          <ac:picMkLst>
            <pc:docMk/>
            <pc:sldMk cId="6357561" sldId="297"/>
            <ac:picMk id="9" creationId="{8ABA08F2-66DA-8572-94DC-06BF11ED2787}"/>
          </ac:picMkLst>
        </pc:picChg>
        <pc:picChg chg="del">
          <ac:chgData name="Francisco Valentin Ramirez Cuevas" userId="e79bf063-6348-4b44-8f45-581164b14c81" providerId="ADAL" clId="{99D2407E-1BF1-4F62-8854-BCB28F0C5AD5}" dt="2022-10-24T02:30:31.866" v="201" actId="21"/>
          <ac:picMkLst>
            <pc:docMk/>
            <pc:sldMk cId="6357561" sldId="297"/>
            <ac:picMk id="10" creationId="{E9E55F7D-7213-7137-FE5C-2BD08B7D0862}"/>
          </ac:picMkLst>
        </pc:picChg>
      </pc:sldChg>
      <pc:sldChg chg="addSp delSp modSp add mod">
        <pc:chgData name="Francisco Valentin Ramirez Cuevas" userId="e79bf063-6348-4b44-8f45-581164b14c81" providerId="ADAL" clId="{99D2407E-1BF1-4F62-8854-BCB28F0C5AD5}" dt="2022-10-24T02:48:59.962" v="296"/>
        <pc:sldMkLst>
          <pc:docMk/>
          <pc:sldMk cId="2978461930" sldId="298"/>
        </pc:sldMkLst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1" creationId="{80013C5A-641C-8361-7474-E6293D29D491}"/>
          </ac:spMkLst>
        </pc:spChg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2" creationId="{9517515D-F8A7-636B-A227-3D785E573390}"/>
          </ac:spMkLst>
        </pc:spChg>
        <pc:picChg chg="add del">
          <ac:chgData name="Francisco Valentin Ramirez Cuevas" userId="e79bf063-6348-4b44-8f45-581164b14c81" providerId="ADAL" clId="{99D2407E-1BF1-4F62-8854-BCB28F0C5AD5}" dt="2022-10-24T02:48:51.142" v="292" actId="21"/>
          <ac:picMkLst>
            <pc:docMk/>
            <pc:sldMk cId="2978461930" sldId="298"/>
            <ac:picMk id="3" creationId="{6EB303A8-2ABD-D37F-207E-7E20B86FE71C}"/>
          </ac:picMkLst>
        </pc:picChg>
        <pc:picChg chg="add mod">
          <ac:chgData name="Francisco Valentin Ramirez Cuevas" userId="e79bf063-6348-4b44-8f45-581164b14c81" providerId="ADAL" clId="{99D2407E-1BF1-4F62-8854-BCB28F0C5AD5}" dt="2022-10-24T02:48:59.962" v="296"/>
          <ac:picMkLst>
            <pc:docMk/>
            <pc:sldMk cId="2978461930" sldId="298"/>
            <ac:picMk id="4" creationId="{9875D972-03E1-44F4-2B75-F8638D26D503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9" creationId="{8ABA08F2-66DA-8572-94DC-06BF11ED2787}"/>
          </ac:picMkLst>
        </pc:picChg>
      </pc:sldChg>
    </pc:docChg>
  </pc:docChgLst>
  <pc:docChgLst>
    <pc:chgData name="Francisco Valentin Ramirez Cuevas" userId="e79bf063-6348-4b44-8f45-581164b14c81" providerId="ADAL" clId="{DAA8C3DC-F9FA-4418-AF8E-A2DB3F050B56}"/>
    <pc:docChg chg="undo custSel addSld modSld sldOrd">
      <pc:chgData name="Francisco Valentin Ramirez Cuevas" userId="e79bf063-6348-4b44-8f45-581164b14c81" providerId="ADAL" clId="{DAA8C3DC-F9FA-4418-AF8E-A2DB3F050B56}" dt="2022-10-24T12:05:41.910" v="90" actId="732"/>
      <pc:docMkLst>
        <pc:docMk/>
      </pc:docMkLst>
      <pc:sldChg chg="modSp">
        <pc:chgData name="Francisco Valentin Ramirez Cuevas" userId="e79bf063-6348-4b44-8f45-581164b14c81" providerId="ADAL" clId="{DAA8C3DC-F9FA-4418-AF8E-A2DB3F050B56}" dt="2022-10-24T11:59:17.849" v="30" actId="1076"/>
        <pc:sldMkLst>
          <pc:docMk/>
          <pc:sldMk cId="568313848" sldId="296"/>
        </pc:sldMkLst>
        <pc:spChg chg="mod">
          <ac:chgData name="Francisco Valentin Ramirez Cuevas" userId="e79bf063-6348-4b44-8f45-581164b14c81" providerId="ADAL" clId="{DAA8C3DC-F9FA-4418-AF8E-A2DB3F050B56}" dt="2022-10-24T11:19:12.792" v="0" actId="20577"/>
          <ac:spMkLst>
            <pc:docMk/>
            <pc:sldMk cId="568313848" sldId="296"/>
            <ac:spMk id="15" creationId="{06058DC8-7032-43FB-CEB6-3A00D0CE35F6}"/>
          </ac:spMkLst>
        </pc:spChg>
        <pc:spChg chg="mod">
          <ac:chgData name="Francisco Valentin Ramirez Cuevas" userId="e79bf063-6348-4b44-8f45-581164b14c81" providerId="ADAL" clId="{DAA8C3DC-F9FA-4418-AF8E-A2DB3F050B56}" dt="2022-10-24T11:59:17.849" v="30" actId="1076"/>
          <ac:spMkLst>
            <pc:docMk/>
            <pc:sldMk cId="568313848" sldId="296"/>
            <ac:spMk id="16" creationId="{B50F6C62-315E-16AC-F681-544477A94767}"/>
          </ac:spMkLst>
        </pc:spChg>
        <pc:spChg chg="mod">
          <ac:chgData name="Francisco Valentin Ramirez Cuevas" userId="e79bf063-6348-4b44-8f45-581164b14c81" providerId="ADAL" clId="{DAA8C3DC-F9FA-4418-AF8E-A2DB3F050B56}" dt="2022-10-24T11:19:15.460" v="1" actId="20577"/>
          <ac:spMkLst>
            <pc:docMk/>
            <pc:sldMk cId="568313848" sldId="296"/>
            <ac:spMk id="19" creationId="{D370C858-0650-148E-0885-3A52380CC475}"/>
          </ac:spMkLst>
        </pc:spChg>
      </pc:sldChg>
      <pc:sldChg chg="addSp delSp modSp ord">
        <pc:chgData name="Francisco Valentin Ramirez Cuevas" userId="e79bf063-6348-4b44-8f45-581164b14c81" providerId="ADAL" clId="{DAA8C3DC-F9FA-4418-AF8E-A2DB3F050B56}" dt="2022-10-24T12:01:27.032" v="68" actId="1076"/>
        <pc:sldMkLst>
          <pc:docMk/>
          <pc:sldMk cId="6357561" sldId="297"/>
        </pc:sldMkLst>
        <pc:spChg chg="mod">
          <ac:chgData name="Francisco Valentin Ramirez Cuevas" userId="e79bf063-6348-4b44-8f45-581164b14c81" providerId="ADAL" clId="{DAA8C3DC-F9FA-4418-AF8E-A2DB3F050B56}" dt="2022-10-24T11:59:56.393" v="42" actId="14100"/>
          <ac:spMkLst>
            <pc:docMk/>
            <pc:sldMk cId="6357561" sldId="297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1:27.032" v="68" actId="1076"/>
          <ac:spMkLst>
            <pc:docMk/>
            <pc:sldMk cId="6357561" sldId="297"/>
            <ac:spMk id="12" creationId="{9517515D-F8A7-636B-A227-3D785E573390}"/>
          </ac:spMkLst>
        </pc:spChg>
        <pc:spChg chg="add mod">
          <ac:chgData name="Francisco Valentin Ramirez Cuevas" userId="e79bf063-6348-4b44-8f45-581164b14c81" providerId="ADAL" clId="{DAA8C3DC-F9FA-4418-AF8E-A2DB3F050B56}" dt="2022-10-24T11:59:22.841" v="33" actId="14100"/>
          <ac:spMkLst>
            <pc:docMk/>
            <pc:sldMk cId="6357561" sldId="297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2:01:23.440" v="67" actId="1076"/>
          <ac:spMkLst>
            <pc:docMk/>
            <pc:sldMk cId="6357561" sldId="297"/>
            <ac:spMk id="14" creationId="{92CFD3E0-6DB6-44F6-AD77-083253E1702F}"/>
          </ac:spMkLst>
        </pc:spChg>
        <pc:picChg chg="add del">
          <ac:chgData name="Francisco Valentin Ramirez Cuevas" userId="e79bf063-6348-4b44-8f45-581164b14c81" providerId="ADAL" clId="{DAA8C3DC-F9FA-4418-AF8E-A2DB3F050B56}" dt="2022-10-24T11:58:12.854" v="5"/>
          <ac:picMkLst>
            <pc:docMk/>
            <pc:sldMk cId="6357561" sldId="297"/>
            <ac:picMk id="2" creationId="{F1E9B691-5E29-4B52-B070-C4FADCF72DA3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1:59:33.289" v="36" actId="732"/>
          <ac:picMkLst>
            <pc:docMk/>
            <pc:sldMk cId="6357561" sldId="297"/>
            <ac:picMk id="3" creationId="{7433A492-8402-41F0-8FC5-F3020702B16A}"/>
          </ac:picMkLst>
        </pc:picChg>
        <pc:picChg chg="del">
          <ac:chgData name="Francisco Valentin Ramirez Cuevas" userId="e79bf063-6348-4b44-8f45-581164b14c81" providerId="ADAL" clId="{DAA8C3DC-F9FA-4418-AF8E-A2DB3F050B56}" dt="2022-10-24T11:58:53.550" v="20" actId="478"/>
          <ac:picMkLst>
            <pc:docMk/>
            <pc:sldMk cId="6357561" sldId="297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DAA8C3DC-F9FA-4418-AF8E-A2DB3F050B56}" dt="2022-10-24T11:58:59.250" v="22" actId="478"/>
          <ac:picMkLst>
            <pc:docMk/>
            <pc:sldMk cId="6357561" sldId="297"/>
            <ac:picMk id="9" creationId="{8ABA08F2-66DA-8572-94DC-06BF11ED2787}"/>
          </ac:picMkLst>
        </pc:picChg>
        <pc:picChg chg="add mod modCrop">
          <ac:chgData name="Francisco Valentin Ramirez Cuevas" userId="e79bf063-6348-4b44-8f45-581164b14c81" providerId="ADAL" clId="{DAA8C3DC-F9FA-4418-AF8E-A2DB3F050B56}" dt="2022-10-24T12:01:23.440" v="67" actId="1076"/>
          <ac:picMkLst>
            <pc:docMk/>
            <pc:sldMk cId="6357561" sldId="297"/>
            <ac:picMk id="10" creationId="{E586169C-90C7-4295-89C4-6033174E9068}"/>
          </ac:picMkLst>
        </pc:picChg>
      </pc:sldChg>
      <pc:sldChg chg="add">
        <pc:chgData name="Francisco Valentin Ramirez Cuevas" userId="e79bf063-6348-4b44-8f45-581164b14c81" providerId="ADAL" clId="{DAA8C3DC-F9FA-4418-AF8E-A2DB3F050B56}" dt="2022-10-24T11:57:52.899" v="2"/>
        <pc:sldMkLst>
          <pc:docMk/>
          <pc:sldMk cId="2558703829" sldId="299"/>
        </pc:sldMkLst>
      </pc:sldChg>
      <pc:sldChg chg="addSp delSp modSp add ord">
        <pc:chgData name="Francisco Valentin Ramirez Cuevas" userId="e79bf063-6348-4b44-8f45-581164b14c81" providerId="ADAL" clId="{DAA8C3DC-F9FA-4418-AF8E-A2DB3F050B56}" dt="2022-10-24T12:05:41.910" v="90" actId="732"/>
        <pc:sldMkLst>
          <pc:docMk/>
          <pc:sldMk cId="1419871955" sldId="300"/>
        </pc:sldMkLst>
        <pc:spChg chg="mod">
          <ac:chgData name="Francisco Valentin Ramirez Cuevas" userId="e79bf063-6348-4b44-8f45-581164b14c81" providerId="ADAL" clId="{DAA8C3DC-F9FA-4418-AF8E-A2DB3F050B56}" dt="2022-10-24T12:02:27.248" v="79" actId="1076"/>
          <ac:spMkLst>
            <pc:docMk/>
            <pc:sldMk cId="1419871955" sldId="300"/>
            <ac:spMk id="13" creationId="{5F7EB35B-F32D-4047-8437-98D3CA2F327D}"/>
          </ac:spMkLst>
        </pc:spChg>
        <pc:picChg chg="add mod ord modCrop">
          <ac:chgData name="Francisco Valentin Ramirez Cuevas" userId="e79bf063-6348-4b44-8f45-581164b14c81" providerId="ADAL" clId="{DAA8C3DC-F9FA-4418-AF8E-A2DB3F050B56}" dt="2022-10-24T12:02:41.273" v="84"/>
          <ac:picMkLst>
            <pc:docMk/>
            <pc:sldMk cId="1419871955" sldId="300"/>
            <ac:picMk id="2" creationId="{40537F4D-771B-4C28-BB42-E13A9AEA4F86}"/>
          </ac:picMkLst>
        </pc:picChg>
        <pc:picChg chg="del">
          <ac:chgData name="Francisco Valentin Ramirez Cuevas" userId="e79bf063-6348-4b44-8f45-581164b14c81" providerId="ADAL" clId="{DAA8C3DC-F9FA-4418-AF8E-A2DB3F050B56}" dt="2022-10-24T12:02:23.388" v="78" actId="478"/>
          <ac:picMkLst>
            <pc:docMk/>
            <pc:sldMk cId="1419871955" sldId="300"/>
            <ac:picMk id="3" creationId="{7433A492-8402-41F0-8FC5-F3020702B16A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2:05:41.910" v="90" actId="732"/>
          <ac:picMkLst>
            <pc:docMk/>
            <pc:sldMk cId="1419871955" sldId="300"/>
            <ac:picMk id="9" creationId="{9A4F71AE-A614-4994-B266-DA247543FAF6}"/>
          </ac:picMkLst>
        </pc:picChg>
        <pc:picChg chg="del">
          <ac:chgData name="Francisco Valentin Ramirez Cuevas" userId="e79bf063-6348-4b44-8f45-581164b14c81" providerId="ADAL" clId="{DAA8C3DC-F9FA-4418-AF8E-A2DB3F050B56}" dt="2022-10-24T12:02:37.094" v="83" actId="478"/>
          <ac:picMkLst>
            <pc:docMk/>
            <pc:sldMk cId="1419871955" sldId="300"/>
            <ac:picMk id="10" creationId="{E586169C-90C7-4295-89C4-6033174E9068}"/>
          </ac:picMkLst>
        </pc:pic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482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2AAA8-438E-CCDF-838F-C9FD17A4180F}"/>
              </a:ext>
            </a:extLst>
          </p:cNvPr>
          <p:cNvSpPr/>
          <p:nvPr/>
        </p:nvSpPr>
        <p:spPr>
          <a:xfrm>
            <a:off x="3383279" y="1975104"/>
            <a:ext cx="4663440" cy="231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1711C4-71E3-0D12-C7EB-5A7C06E0E20C}"/>
              </a:ext>
            </a:extLst>
          </p:cNvPr>
          <p:cNvCxnSpPr>
            <a:cxnSpLocks/>
          </p:cNvCxnSpPr>
          <p:nvPr/>
        </p:nvCxnSpPr>
        <p:spPr>
          <a:xfrm>
            <a:off x="5705856" y="2401824"/>
            <a:ext cx="816864" cy="1377696"/>
          </a:xfrm>
          <a:prstGeom prst="straightConnector1">
            <a:avLst/>
          </a:prstGeom>
          <a:ln w="15875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A368-CA19-0864-5818-24CA036777F6}"/>
              </a:ext>
            </a:extLst>
          </p:cNvPr>
          <p:cNvCxnSpPr>
            <a:cxnSpLocks/>
          </p:cNvCxnSpPr>
          <p:nvPr/>
        </p:nvCxnSpPr>
        <p:spPr>
          <a:xfrm>
            <a:off x="5705856" y="1975104"/>
            <a:ext cx="0" cy="2316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06D0E9E-542E-7951-3A5B-2F77B213873D}"/>
              </a:ext>
            </a:extLst>
          </p:cNvPr>
          <p:cNvSpPr>
            <a:spLocks noChangeAspect="1"/>
          </p:cNvSpPr>
          <p:nvPr/>
        </p:nvSpPr>
        <p:spPr>
          <a:xfrm>
            <a:off x="4770118" y="1466086"/>
            <a:ext cx="1889762" cy="1889762"/>
          </a:xfrm>
          <a:prstGeom prst="arc">
            <a:avLst>
              <a:gd name="adj1" fmla="val 3556640"/>
              <a:gd name="adj2" fmla="val 540137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/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/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/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95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71AE-A614-4994-B266-DA247543F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1737" t="56377" r="496"/>
          <a:stretch/>
        </p:blipFill>
        <p:spPr>
          <a:xfrm>
            <a:off x="5973013" y="1553592"/>
            <a:ext cx="4845586" cy="3086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537F4D-771B-4C28-BB42-E13A9AEA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2233" b="48350"/>
          <a:stretch/>
        </p:blipFill>
        <p:spPr>
          <a:xfrm>
            <a:off x="861132" y="985668"/>
            <a:ext cx="4845586" cy="365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61133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89585" y="4212955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1987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A492-8402-41F0-8FC5-F3020702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b="51974"/>
          <a:stretch/>
        </p:blipFill>
        <p:spPr>
          <a:xfrm>
            <a:off x="861134" y="1532510"/>
            <a:ext cx="4845587" cy="310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61133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6169C-90C7-4295-89C4-6033174E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t="51974"/>
          <a:stretch/>
        </p:blipFill>
        <p:spPr>
          <a:xfrm>
            <a:off x="6000400" y="1603531"/>
            <a:ext cx="4845588" cy="3107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62952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357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55F7D-7213-7137-FE5C-2BD08B7D08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282" y="468902"/>
            <a:ext cx="7222198" cy="4942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F6C62-315E-16AC-F681-544477A94767}"/>
              </a:ext>
            </a:extLst>
          </p:cNvPr>
          <p:cNvSpPr/>
          <p:nvPr/>
        </p:nvSpPr>
        <p:spPr>
          <a:xfrm>
            <a:off x="4368800" y="4283197"/>
            <a:ext cx="5120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/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/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/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B451EB-5C5F-973D-8596-5AB0285D60D7}"/>
              </a:ext>
            </a:extLst>
          </p:cNvPr>
          <p:cNvSpPr/>
          <p:nvPr/>
        </p:nvSpPr>
        <p:spPr>
          <a:xfrm>
            <a:off x="2895600" y="468902"/>
            <a:ext cx="304800" cy="351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/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3547532-D6F6-C694-DB4A-154F0106475D}"/>
              </a:ext>
            </a:extLst>
          </p:cNvPr>
          <p:cNvSpPr/>
          <p:nvPr/>
        </p:nvSpPr>
        <p:spPr>
          <a:xfrm>
            <a:off x="5425440" y="3520510"/>
            <a:ext cx="3919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/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13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F0C027-1B6C-9A7E-5844-534F8D7D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5781"/>
          <a:stretch/>
        </p:blipFill>
        <p:spPr>
          <a:xfrm>
            <a:off x="733449" y="1574157"/>
            <a:ext cx="4937760" cy="303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BA08F2-66DA-8572-94DC-06BF11ED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2560" b="3221"/>
          <a:stretch/>
        </p:blipFill>
        <p:spPr>
          <a:xfrm>
            <a:off x="5886112" y="1574156"/>
            <a:ext cx="4937760" cy="3032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3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5D972-03E1-44F4-2B75-F8638D26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51" y="1261640"/>
            <a:ext cx="8463255" cy="52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9271</TotalTime>
  <Words>531</Words>
  <Application>Microsoft Office PowerPoint</Application>
  <PresentationFormat>Widescreen</PresentationFormat>
  <Paragraphs>322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2022-10-24T12:25:24Z</dcterms:modified>
</cp:coreProperties>
</file>